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BABAB"/>
    <a:srgbClr val="E8E8E8"/>
    <a:srgbClr val="D63C2B"/>
    <a:srgbClr val="581208"/>
    <a:srgbClr val="8A1D0D"/>
    <a:srgbClr val="006FB3"/>
    <a:srgbClr val="00558A"/>
    <a:srgbClr val="35BBE2"/>
    <a:srgbClr val="C05426"/>
    <a:srgbClr val="8124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50" autoAdjust="0"/>
    <p:restoredTop sz="96581" autoAdjust="0"/>
  </p:normalViewPr>
  <p:slideViewPr>
    <p:cSldViewPr>
      <p:cViewPr>
        <p:scale>
          <a:sx n="60" d="100"/>
          <a:sy n="60" d="100"/>
        </p:scale>
        <p:origin x="-2106" y="-336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80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775FFB-55BF-4F6E-9A8F-91B4A06D1A78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3363AA-ACF2-4835-8062-A6440B9540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042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363AA-ACF2-4835-8062-A6440B95406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3492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Овал 31"/>
          <p:cNvSpPr/>
          <p:nvPr/>
        </p:nvSpPr>
        <p:spPr>
          <a:xfrm>
            <a:off x="654931" y="8086483"/>
            <a:ext cx="711535" cy="711535"/>
          </a:xfrm>
          <a:prstGeom prst="ellipse">
            <a:avLst/>
          </a:prstGeom>
          <a:solidFill>
            <a:srgbClr val="ABAB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Овал 30"/>
          <p:cNvSpPr/>
          <p:nvPr/>
        </p:nvSpPr>
        <p:spPr>
          <a:xfrm>
            <a:off x="609457" y="6639906"/>
            <a:ext cx="711535" cy="711535"/>
          </a:xfrm>
          <a:prstGeom prst="ellipse">
            <a:avLst/>
          </a:prstGeom>
          <a:solidFill>
            <a:srgbClr val="ABAB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654931" y="5130676"/>
            <a:ext cx="711535" cy="711535"/>
          </a:xfrm>
          <a:prstGeom prst="ellipse">
            <a:avLst/>
          </a:prstGeom>
          <a:solidFill>
            <a:srgbClr val="ABAB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Овал 28"/>
          <p:cNvSpPr/>
          <p:nvPr/>
        </p:nvSpPr>
        <p:spPr>
          <a:xfrm>
            <a:off x="646386" y="3780995"/>
            <a:ext cx="711535" cy="711535"/>
          </a:xfrm>
          <a:prstGeom prst="ellipse">
            <a:avLst/>
          </a:prstGeom>
          <a:solidFill>
            <a:srgbClr val="ABAB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Овал 1"/>
          <p:cNvSpPr/>
          <p:nvPr/>
        </p:nvSpPr>
        <p:spPr>
          <a:xfrm>
            <a:off x="620824" y="2466380"/>
            <a:ext cx="711535" cy="711535"/>
          </a:xfrm>
          <a:prstGeom prst="ellipse">
            <a:avLst/>
          </a:prstGeom>
          <a:solidFill>
            <a:srgbClr val="ABAB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TextBox 70"/>
          <p:cNvSpPr txBox="1"/>
          <p:nvPr/>
        </p:nvSpPr>
        <p:spPr>
          <a:xfrm>
            <a:off x="600912" y="6303673"/>
            <a:ext cx="7579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i="1" dirty="0" smtClean="0">
                <a:solidFill>
                  <a:schemeClr val="bg1"/>
                </a:solidFill>
                <a:latin typeface="Georgia" pitchFamily="18" charset="0"/>
              </a:rPr>
              <a:t>4</a:t>
            </a:r>
            <a:endParaRPr lang="ru-RU" sz="7200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18394" y="2178348"/>
            <a:ext cx="7579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i="1" dirty="0" smtClean="0">
                <a:solidFill>
                  <a:schemeClr val="bg1"/>
                </a:solidFill>
                <a:latin typeface="Georgia" pitchFamily="18" charset="0"/>
              </a:rPr>
              <a:t>1</a:t>
            </a:r>
            <a:endParaRPr lang="ru-RU" sz="7200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709849" y="3508225"/>
            <a:ext cx="7579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i="1" dirty="0" smtClean="0">
                <a:solidFill>
                  <a:schemeClr val="bg1"/>
                </a:solidFill>
                <a:latin typeface="Georgia" pitchFamily="18" charset="0"/>
              </a:rPr>
              <a:t>2</a:t>
            </a:r>
            <a:endParaRPr lang="ru-RU" sz="7200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718394" y="4722435"/>
            <a:ext cx="7579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i="1" dirty="0" smtClean="0">
                <a:solidFill>
                  <a:schemeClr val="bg1"/>
                </a:solidFill>
                <a:latin typeface="Georgia" pitchFamily="18" charset="0"/>
              </a:rPr>
              <a:t>3</a:t>
            </a:r>
            <a:endParaRPr lang="ru-RU" sz="7200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757215" y="7701550"/>
            <a:ext cx="7579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i="1" dirty="0" smtClean="0">
                <a:solidFill>
                  <a:schemeClr val="bg1"/>
                </a:solidFill>
                <a:latin typeface="Georgia" pitchFamily="18" charset="0"/>
              </a:rPr>
              <a:t>5</a:t>
            </a:r>
            <a:endParaRPr lang="ru-RU" sz="7200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370951"/>
            <a:ext cx="7597475" cy="1519365"/>
          </a:xfrm>
          <a:prstGeom prst="rect">
            <a:avLst/>
          </a:prstGeom>
          <a:gradFill>
            <a:gsLst>
              <a:gs pos="0">
                <a:srgbClr val="E8E8E8"/>
              </a:gs>
              <a:gs pos="100000">
                <a:srgbClr val="ABABA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52239" y="466558"/>
            <a:ext cx="64544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Почему мы лучшие?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2239" y="1309465"/>
            <a:ext cx="656213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700" i="1" dirty="0">
                <a:solidFill>
                  <a:schemeClr val="bg1"/>
                </a:solidFill>
              </a:rPr>
              <a:t>основной </a:t>
            </a:r>
            <a:r>
              <a:rPr lang="ru-RU" sz="1700" i="1" dirty="0" smtClean="0">
                <a:solidFill>
                  <a:schemeClr val="bg1"/>
                </a:solidFill>
              </a:rPr>
              <a:t>тезис (его прочтут)</a:t>
            </a:r>
            <a:endParaRPr lang="ru-RU" sz="1700" i="1" dirty="0">
              <a:solidFill>
                <a:schemeClr val="bg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676308" y="9720604"/>
            <a:ext cx="12984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тел.:</a:t>
            </a:r>
          </a:p>
          <a:p>
            <a:pPr algn="r"/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e-mail:</a:t>
            </a:r>
          </a:p>
          <a:p>
            <a:pPr algn="r"/>
            <a:r>
              <a:rPr lang="ru-RU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сайт:</a:t>
            </a:r>
            <a:endParaRPr lang="ru-RU" sz="1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870594" y="9720604"/>
            <a:ext cx="15824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(495) 226-74-30</a:t>
            </a:r>
          </a:p>
          <a:p>
            <a:r>
              <a:rPr lang="en-US" sz="1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art@prcomm.ru</a:t>
            </a:r>
          </a:p>
          <a:p>
            <a:r>
              <a:rPr lang="en-US" sz="1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www.kit5.ru</a:t>
            </a:r>
            <a:endParaRPr lang="ru-RU" sz="14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76375" y="2642334"/>
            <a:ext cx="51134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Мы предлагаем Вам лучший товар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1521947" y="4054093"/>
            <a:ext cx="51134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У нас лучшие цены на рынке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1586344" y="5201302"/>
            <a:ext cx="51134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У нас надежные поставщики и гарантия качества товара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1586343" y="6795618"/>
            <a:ext cx="51134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экономия вашего времени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1593249" y="8263469"/>
            <a:ext cx="51134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индивидуальная программа на выезд</a:t>
            </a:r>
          </a:p>
        </p:txBody>
      </p:sp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54</Words>
  <Application>Microsoft Office PowerPoint</Application>
  <PresentationFormat>Произвольный</PresentationFormat>
  <Paragraphs>19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23</cp:revision>
  <dcterms:created xsi:type="dcterms:W3CDTF">2011-06-17T23:30:18Z</dcterms:created>
  <dcterms:modified xsi:type="dcterms:W3CDTF">2011-06-21T00:54:43Z</dcterms:modified>
</cp:coreProperties>
</file>