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D63C2B"/>
    <a:srgbClr val="581208"/>
    <a:srgbClr val="8A1D0D"/>
    <a:srgbClr val="006FB3"/>
    <a:srgbClr val="00558A"/>
    <a:srgbClr val="35BBE2"/>
    <a:srgbClr val="C05426"/>
    <a:srgbClr val="812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5201302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795618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263469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23</cp:revision>
  <dcterms:created xsi:type="dcterms:W3CDTF">2011-06-17T23:30:18Z</dcterms:created>
  <dcterms:modified xsi:type="dcterms:W3CDTF">2011-06-21T00:54:43Z</dcterms:modified>
</cp:coreProperties>
</file>